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79" y="9618079"/>
            <a:ext cx="667635" cy="667635"/>
            <a:chOff x="17618079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8079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5" y="9330105"/>
            <a:ext cx="955609" cy="955609"/>
            <a:chOff x="17330105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0105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5239" y="485194"/>
            <a:ext cx="7046458" cy="3464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5239" y="9504950"/>
            <a:ext cx="9922871" cy="4587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2183" y="6729202"/>
            <a:ext cx="8068985" cy="596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054" y="1078606"/>
            <a:ext cx="10145787" cy="70713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66203" y="935836"/>
            <a:ext cx="2927502" cy="4216761"/>
            <a:chOff x="14466203" y="935836"/>
            <a:chExt cx="2927502" cy="42167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5251" y="3506660"/>
              <a:ext cx="3021182" cy="173736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6680" y="886314"/>
              <a:ext cx="2829720" cy="167370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5783" y="-2645213"/>
              <a:ext cx="10171429" cy="1422857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08916" y="1482028"/>
            <a:ext cx="10432775" cy="83178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4482" y="2826304"/>
            <a:ext cx="10320423" cy="48916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440033"/>
            <a:ext cx="2717959" cy="29837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90"/>
            <a:ext cx="4399598" cy="2894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6" y="3956289"/>
            <a:ext cx="3696035" cy="1175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75473" y="2342980"/>
            <a:ext cx="4305480" cy="4905416"/>
            <a:chOff x="12075473" y="2342980"/>
            <a:chExt cx="4305480" cy="49054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4521" y="4094138"/>
              <a:ext cx="4399598" cy="324568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950" y="2293457"/>
              <a:ext cx="3559682" cy="117590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4286" y="1868255"/>
            <a:ext cx="10734527" cy="691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5288" y="1175014"/>
            <a:ext cx="5782350" cy="7096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15226" y="1359067"/>
            <a:ext cx="12287896" cy="62510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2577" y="4425025"/>
            <a:ext cx="8171986" cy="62510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5239" y="4943563"/>
            <a:ext cx="4484066" cy="359645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44" y="2816777"/>
            <a:ext cx="9263217" cy="48916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1440033"/>
            <a:ext cx="1847650" cy="29837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8567" y="1440033"/>
            <a:ext cx="2717959" cy="29837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1674" y="1440033"/>
            <a:ext cx="2717959" cy="2983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58096" y="1861995"/>
            <a:ext cx="2137592" cy="4640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3" y="4094488"/>
            <a:ext cx="2717959" cy="2983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8096" y="4516450"/>
            <a:ext cx="2137592" cy="4640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9293" y="1440033"/>
            <a:ext cx="2717959" cy="2983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9293" y="6748942"/>
            <a:ext cx="2717959" cy="2983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58096" y="7170904"/>
            <a:ext cx="2137592" cy="4640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78567" y="4094488"/>
            <a:ext cx="2717959" cy="29837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7370" y="4516450"/>
            <a:ext cx="2137592" cy="464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8567" y="6748942"/>
            <a:ext cx="2717959" cy="29837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57370" y="7170904"/>
            <a:ext cx="2137592" cy="4640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31674" y="4094488"/>
            <a:ext cx="2717959" cy="29837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10477" y="4516450"/>
            <a:ext cx="2137592" cy="4640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31674" y="6718850"/>
            <a:ext cx="2717959" cy="29837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10477" y="7170904"/>
            <a:ext cx="2137592" cy="4640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7370" y="1861995"/>
            <a:ext cx="2137592" cy="4640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10477" y="1861995"/>
            <a:ext cx="2137592" cy="4640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20842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4262" y="6534103"/>
            <a:ext cx="4266667" cy="63443"/>
            <a:chOff x="12084262" y="6534103"/>
            <a:chExt cx="4266667" cy="634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20842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4512" y="6534103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08916" y="1482028"/>
            <a:ext cx="10432775" cy="83178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4482" y="2826304"/>
            <a:ext cx="7777527" cy="4891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1658" y="1493634"/>
            <a:ext cx="3163730" cy="20164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3560" y="5688890"/>
            <a:ext cx="4420728" cy="32456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4766" y="1493634"/>
            <a:ext cx="3163730" cy="20164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6667" y="5688890"/>
            <a:ext cx="4399598" cy="25441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385" y="1493634"/>
            <a:ext cx="2864690" cy="20164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286" y="5688890"/>
            <a:ext cx="4399598" cy="25441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5716" y="3479412"/>
            <a:ext cx="2512775" cy="16737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4513" y="3479412"/>
            <a:ext cx="2512775" cy="167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07620" y="3479412"/>
            <a:ext cx="2512775" cy="1673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2227" y="9471469"/>
            <a:ext cx="7114599" cy="3437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623" y="3939252"/>
            <a:ext cx="2135248" cy="23441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67623" y="6757431"/>
            <a:ext cx="2752088" cy="23189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45715" y="1860084"/>
            <a:ext cx="4439812" cy="18425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2707" y="1793673"/>
            <a:ext cx="2651411" cy="23441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4404" y="6710797"/>
            <a:ext cx="4439812" cy="18425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4286" y="1860084"/>
            <a:ext cx="4399598" cy="1842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808916" y="1482028"/>
            <a:ext cx="10432775" cy="83178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4482" y="2826304"/>
            <a:ext cx="10320423" cy="48916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440033"/>
            <a:ext cx="2717959" cy="29837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90"/>
            <a:ext cx="4399598" cy="2894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6" y="3956289"/>
            <a:ext cx="3696035" cy="1175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5194"/>
            <a:ext cx="8568020" cy="34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2497"/>
            <a:ext cx="7114599" cy="3612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4094138"/>
            <a:ext cx="4399598" cy="32456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6" y="2293457"/>
            <a:ext cx="4193571" cy="1175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2021-08-27T16:10:55Z</dcterms:created>
  <dcterms:modified xsi:type="dcterms:W3CDTF">2021-08-27T16:10:55Z</dcterms:modified>
</cp:coreProperties>
</file>